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59" r:id="rId8"/>
    <p:sldId id="262" r:id="rId9"/>
    <p:sldId id="263" r:id="rId10"/>
    <p:sldId id="264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664CD5-62E6-4080-816C-2840B961C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44129B-6130-4EC5-827F-4BB294CFA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FE4DEF-EA49-487E-97A7-9939DD69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6A1CCD-3412-4D6E-AE80-C5725024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B702BF-DF37-4D83-B646-37E01BBA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29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9BBD5-5369-4DD3-BD02-17B2512E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FEE3304-63AF-4422-AFD5-A0C9D8F7B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E5E2F-085C-4F83-AA0F-74000DE7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0F1888-1697-4341-BD83-60599603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921D77-3A00-4FB1-97E4-16A6AF1A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37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25D3697-29EF-4A8D-901E-C01B28FE2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3E092B-55F3-4221-BD50-4AC371B3D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B05F83-094D-4EE0-9344-99C95D27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224706-CB83-40F5-ABCB-2124F5D9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FB4C9-6223-4B3D-AB5D-EC1DCB68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21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4A1AF0-F07A-4230-A069-3572EC7D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410E09-0828-4EBE-9BD5-6F28C96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2E185C-8B5A-4927-8271-E665E446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C9FC90-AF53-469D-9EBC-D2CD0281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6100AE-9285-412C-9874-C5AF554F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41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06B7E0-EB0F-4268-BF65-DF9E3901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456BC5-476A-4136-AB0C-49FFD2C94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2597B4-8BAA-4FBF-8080-B3400D03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16D460-0E7D-4CD5-89A9-7DE95599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404FF2-D4E4-46F6-BF84-97370675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48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30027-7616-43EB-94BC-8BF0E836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49CD42-A0F1-42AA-9D64-206531814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05C4E3-2E94-4D84-9B5A-0757A6EC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75EAE1-04B0-45A8-8835-68442A39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9A0EDB-7C6C-4A54-A0C7-081A4276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0AEAF8-62E0-4D15-834E-014E7772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55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5D70B-C9D4-4A75-B9B9-14398C8E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18EE11-7BB8-46C2-BF57-076A3CDEF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525FC3-F8ED-459F-BC08-0C4B2C0D7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A841836-F583-4E22-826A-65D501177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7E9DCC5-1D35-4513-84F1-CA68F3C5B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52FC7D3-3FB8-4C0F-888F-A88A150F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4DECF14-5BEB-4E7E-9614-6C5E51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5C75EF8-FA61-4747-819D-53E03603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60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FA929-3794-4E89-A48B-6CA4D941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E883750-EDF5-43D0-A686-C1802964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3DD603-755F-46BD-A5B3-2A114D56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60375E-4198-4300-89FA-25E2EDAA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84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727673C-64B8-477D-98A9-6F8E3C28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AC66B9-5247-4548-ABCF-6176FF6E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AE8946-EBFF-43D1-991D-926B01B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77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E97D39-0900-472B-B55D-9C969EAB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EA8512-CBD6-497B-8613-039005C8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A22E498-1828-44C4-8FBA-F5CACB2C5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83D87B-1F06-4504-B70E-61DE787C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648CA2-8A6C-4CD9-ABC8-08EE2242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535AFB-3709-4854-8BC0-B64F4729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999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442B1-4144-4595-A3F3-98AB7C82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202322C-84E2-46AC-A50D-12119EFA3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D27203-4491-4F6D-909A-140480DE5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77864C-232B-4291-A771-2BD5E9A0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3C31E2-1A22-4E55-8FAD-17CCE945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49AD7F-BD05-447E-87CB-7468C1E6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0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7F76F9-1CEA-45ED-B09F-5846D2E3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37D6D2-9A5C-4004-A3EE-AD832EF3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A82981-1603-4458-B653-5AF8131F3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8B6EC-542B-4AC5-88EA-C67854953FEE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36D7D1-694A-4889-A5EA-1BD88C794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1C5703-78AD-4B4C-AC35-8B07D442B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419C3-4D23-4CC9-8602-5BA228CEF2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74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E59FBB-B46E-4F70-AD5E-D519DAEFE8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出荷処理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FB4042-80A1-4602-870A-10A24770A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49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6587B7-1008-4662-9B77-6EF6FE84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90574"/>
          </a:xfrm>
        </p:spPr>
        <p:txBody>
          <a:bodyPr/>
          <a:lstStyle/>
          <a:p>
            <a:r>
              <a:rPr kumimoji="1" lang="ja-JP" altLang="en-US" dirty="0"/>
              <a:t>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73DB90-4635-4BE6-BC85-6F3B2910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7225"/>
            <a:ext cx="12192000" cy="571500"/>
          </a:xfrm>
        </p:spPr>
        <p:txBody>
          <a:bodyPr/>
          <a:lstStyle/>
          <a:p>
            <a:r>
              <a:rPr kumimoji="1" lang="ja-JP" altLang="en-US" dirty="0"/>
              <a:t>デスクトップに保存する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1C8B2B-9B95-4166-90F9-7A7A6EE7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" y="1228725"/>
            <a:ext cx="5397896" cy="30363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B411A2-AA2F-4431-BDDB-8A4CA9376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3" t="36076" r="30174" b="32554"/>
          <a:stretch/>
        </p:blipFill>
        <p:spPr>
          <a:xfrm>
            <a:off x="5648326" y="2321940"/>
            <a:ext cx="6232782" cy="273367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8BA360-03AB-48F2-90E9-A1DFE0D4E296}"/>
              </a:ext>
            </a:extLst>
          </p:cNvPr>
          <p:cNvCxnSpPr>
            <a:cxnSpLocks/>
          </p:cNvCxnSpPr>
          <p:nvPr/>
        </p:nvCxnSpPr>
        <p:spPr>
          <a:xfrm>
            <a:off x="3200400" y="3038476"/>
            <a:ext cx="5772150" cy="1314449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8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E78D1A-0FC8-46E1-9436-A3DA34C0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FA0980-39CA-4F43-BD35-BB2D6121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2514"/>
            <a:ext cx="12192000" cy="1074057"/>
          </a:xfrm>
        </p:spPr>
        <p:txBody>
          <a:bodyPr/>
          <a:lstStyle/>
          <a:p>
            <a:r>
              <a:rPr kumimoji="1" lang="ja-JP" altLang="en-US" dirty="0"/>
              <a:t>出荷確定作業が終わったら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出荷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の</a:t>
            </a:r>
            <a:r>
              <a:rPr kumimoji="1" lang="en-US" altLang="ja-JP" dirty="0"/>
              <a:t>【</a:t>
            </a:r>
            <a:r>
              <a:rPr kumimoji="1" lang="ja-JP" altLang="en-US" dirty="0"/>
              <a:t>配送番号反映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をクリック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85DC081-D850-4F48-A5A2-0C667122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571"/>
            <a:ext cx="6644318" cy="37374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DF15647-F523-4067-A660-9B43D0092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3" t="14175" r="68871" b="12427"/>
          <a:stretch/>
        </p:blipFill>
        <p:spPr>
          <a:xfrm>
            <a:off x="9328232" y="1596571"/>
            <a:ext cx="2168695" cy="51235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E2EB74A-FA52-4847-8657-B07756A9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3" t="40270" r="70099" b="51621"/>
          <a:stretch/>
        </p:blipFill>
        <p:spPr>
          <a:xfrm>
            <a:off x="3553166" y="5531302"/>
            <a:ext cx="4247467" cy="119244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B286F42-D6F2-49C1-8D12-196CF7A70782}"/>
              </a:ext>
            </a:extLst>
          </p:cNvPr>
          <p:cNvCxnSpPr>
            <a:cxnSpLocks/>
          </p:cNvCxnSpPr>
          <p:nvPr/>
        </p:nvCxnSpPr>
        <p:spPr>
          <a:xfrm>
            <a:off x="1262412" y="2222409"/>
            <a:ext cx="7794502" cy="73850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E1E009-A798-475A-B88A-B72E60E2674D}"/>
              </a:ext>
            </a:extLst>
          </p:cNvPr>
          <p:cNvCxnSpPr>
            <a:cxnSpLocks/>
          </p:cNvCxnSpPr>
          <p:nvPr/>
        </p:nvCxnSpPr>
        <p:spPr>
          <a:xfrm flipH="1">
            <a:off x="5384801" y="3672114"/>
            <a:ext cx="3943431" cy="2061029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66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2A498-B6B2-4E49-BF44-991A32FC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⑩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FBF90C-D4CF-4A8B-978E-A723B006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029"/>
            <a:ext cx="12192000" cy="783771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⑧で</a:t>
            </a:r>
            <a:r>
              <a:rPr kumimoji="1" lang="ja-JP" altLang="en-US" dirty="0"/>
              <a:t>保存したファイルを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ファイルを選択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で開いて、伝票番号と配送番号が</a:t>
            </a:r>
            <a:r>
              <a:rPr kumimoji="1" lang="en-US" altLang="ja-JP" dirty="0"/>
              <a:t>【1</a:t>
            </a:r>
            <a:r>
              <a:rPr kumimoji="1" lang="ja-JP" altLang="en-US" dirty="0"/>
              <a:t>項目</a:t>
            </a:r>
            <a:r>
              <a:rPr kumimoji="1" lang="en-US" altLang="ja-JP" dirty="0"/>
              <a:t>】【4</a:t>
            </a:r>
            <a:r>
              <a:rPr kumimoji="1" lang="ja-JP" altLang="en-US" dirty="0"/>
              <a:t>項目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になっているか確認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AD4056-9988-42C6-9BD2-44E372D9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188"/>
            <a:ext cx="9464040" cy="53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6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20209-7003-4919-954D-48E9248A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⑪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DE8690-E47A-4478-A8FB-47CA0A23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2" y="601776"/>
            <a:ext cx="12173857" cy="1016568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配送番号を反映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して</a:t>
            </a:r>
            <a:r>
              <a:rPr kumimoji="1" lang="en-US" altLang="ja-JP" dirty="0"/>
              <a:t>【OK】</a:t>
            </a:r>
            <a:r>
              <a:rPr kumimoji="1" lang="ja-JP" altLang="en-US" dirty="0"/>
              <a:t>クリック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1FDB75-4FED-4F7F-A296-4753BC8C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900"/>
            <a:ext cx="6778171" cy="38127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4AA915E-A6CD-492C-A10C-5EC050FFE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3" t="69522" r="74840" b="18677"/>
          <a:stretch/>
        </p:blipFill>
        <p:spPr>
          <a:xfrm>
            <a:off x="7592409" y="1919039"/>
            <a:ext cx="3828066" cy="21576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4EB0919-E47F-4429-8986-EC17D27A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2" t="10326" r="37259" b="77016"/>
          <a:stretch/>
        </p:blipFill>
        <p:spPr>
          <a:xfrm>
            <a:off x="6778171" y="4164692"/>
            <a:ext cx="5096723" cy="1526720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0B16651-EEA1-41E1-8F00-6D8B4129E2A0}"/>
              </a:ext>
            </a:extLst>
          </p:cNvPr>
          <p:cNvCxnSpPr>
            <a:cxnSpLocks/>
          </p:cNvCxnSpPr>
          <p:nvPr/>
        </p:nvCxnSpPr>
        <p:spPr>
          <a:xfrm>
            <a:off x="3970583" y="2998766"/>
            <a:ext cx="5725867" cy="239710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71BFCB5-FBEA-4883-9B70-E3832D1BF678}"/>
              </a:ext>
            </a:extLst>
          </p:cNvPr>
          <p:cNvCxnSpPr>
            <a:cxnSpLocks/>
          </p:cNvCxnSpPr>
          <p:nvPr/>
        </p:nvCxnSpPr>
        <p:spPr>
          <a:xfrm flipV="1">
            <a:off x="1596206" y="2882517"/>
            <a:ext cx="6376219" cy="221265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74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37D38-F4F9-49F8-A909-905167BC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2F718-A4AF-4C53-BCAD-EA4B33D8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3486"/>
            <a:ext cx="12192000" cy="1161143"/>
          </a:xfrm>
        </p:spPr>
        <p:txBody>
          <a:bodyPr/>
          <a:lstStyle/>
          <a:p>
            <a:r>
              <a:rPr kumimoji="1" lang="ja-JP" altLang="en-US" dirty="0"/>
              <a:t>出荷処理確定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908F91-24E4-4867-B765-B3FD55D4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62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8275C7-3AF3-46A5-982B-A04A64E8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761999"/>
          </a:xfrm>
        </p:spPr>
        <p:txBody>
          <a:bodyPr/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ヤマト</a:t>
            </a:r>
            <a:r>
              <a:rPr kumimoji="1" lang="en-US" altLang="ja-JP" dirty="0"/>
              <a:t>B2</a:t>
            </a:r>
            <a:r>
              <a:rPr kumimoji="1" lang="ja-JP" altLang="en-US" dirty="0"/>
              <a:t>と</a:t>
            </a:r>
            <a:r>
              <a:rPr kumimoji="1" lang="en-US" altLang="ja-JP" dirty="0"/>
              <a:t>NE</a:t>
            </a:r>
            <a:r>
              <a:rPr kumimoji="1" lang="ja-JP" altLang="en-US" dirty="0"/>
              <a:t>の出荷数が合わない場合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34073D-7031-466C-9870-94DBDFD5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5325"/>
            <a:ext cx="12192000" cy="36290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・まず初めに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【2</a:t>
            </a:r>
            <a:r>
              <a:rPr kumimoji="1" lang="ja-JP" altLang="en-US" dirty="0"/>
              <a:t>個口の出荷が無かったかを確かめる</a:t>
            </a:r>
            <a:r>
              <a:rPr kumimoji="1" lang="en-US" altLang="ja-JP" dirty="0"/>
              <a:t>】</a:t>
            </a: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【</a:t>
            </a:r>
            <a:r>
              <a:rPr lang="ja-JP" altLang="en-US" dirty="0"/>
              <a:t>キャンセルされた伝票が混ざっていないか確認する</a:t>
            </a:r>
            <a:r>
              <a:rPr lang="en-US" altLang="ja-JP" dirty="0"/>
              <a:t>】</a:t>
            </a:r>
          </a:p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【</a:t>
            </a:r>
            <a:r>
              <a:rPr lang="ja-JP" altLang="en-US" dirty="0"/>
              <a:t>ヤマト</a:t>
            </a:r>
            <a:r>
              <a:rPr lang="en-US" altLang="ja-JP" dirty="0"/>
              <a:t>B2</a:t>
            </a:r>
            <a:r>
              <a:rPr lang="ja-JP" altLang="en-US" dirty="0"/>
              <a:t>でダウンロードした</a:t>
            </a:r>
            <a:r>
              <a:rPr lang="en-US" altLang="ja-JP" dirty="0"/>
              <a:t>CSV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と</a:t>
            </a:r>
            <a:r>
              <a:rPr kumimoji="1" lang="en-US" altLang="ja-JP" dirty="0"/>
              <a:t>【NE</a:t>
            </a:r>
            <a:r>
              <a:rPr kumimoji="1" lang="ja-JP" altLang="en-US" dirty="0"/>
              <a:t>上での今日出荷の数を出した</a:t>
            </a:r>
            <a:r>
              <a:rPr kumimoji="1" lang="en-US" altLang="ja-JP" dirty="0"/>
              <a:t>CSV】</a:t>
            </a:r>
            <a:r>
              <a:rPr kumimoji="1" lang="ja-JP" altLang="en-US" dirty="0"/>
              <a:t>を</a:t>
            </a:r>
            <a:r>
              <a:rPr kumimoji="1" lang="en-US" altLang="ja-JP" dirty="0"/>
              <a:t>CSV</a:t>
            </a:r>
            <a:r>
              <a:rPr kumimoji="1" lang="ja-JP" altLang="en-US" dirty="0"/>
              <a:t>上で隣り合わせで受注番号並べて</a:t>
            </a:r>
            <a:r>
              <a:rPr kumimoji="1" lang="en-US" altLang="ja-JP" dirty="0"/>
              <a:t>【</a:t>
            </a:r>
            <a:r>
              <a:rPr kumimoji="1" lang="ja-JP" altLang="en-US" dirty="0"/>
              <a:t>上から小さい順に並べなおしてズレのある箇所を特定し</a:t>
            </a:r>
            <a:r>
              <a:rPr kumimoji="1" lang="en-US" altLang="ja-JP" dirty="0"/>
              <a:t>NE</a:t>
            </a:r>
            <a:r>
              <a:rPr kumimoji="1" lang="ja-JP" altLang="en-US"/>
              <a:t>で検索する</a:t>
            </a:r>
            <a:r>
              <a:rPr kumimoji="1" lang="en-US" altLang="ja-JP"/>
              <a:t>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6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B932E3-38F9-4487-B6EA-99CF36B0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838199"/>
          </a:xfrm>
        </p:spPr>
        <p:txBody>
          <a:bodyPr/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出荷が反映されない場合①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8D1F6F-36B1-44DA-8FFE-3C1E233E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3101"/>
            <a:ext cx="12192000" cy="895483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dirty="0"/>
              <a:t>個別に出荷処理をしていく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印刷済み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で止まっている今日出荷のものを検索して、伝票番号を控えていく。モールごとに分散すると手分けできる。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54F833A9-A0ED-4899-80AF-FD747BB70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" t="12222" r="53214" b="16614"/>
          <a:stretch/>
        </p:blipFill>
        <p:spPr>
          <a:xfrm>
            <a:off x="159657" y="1558865"/>
            <a:ext cx="6020132" cy="529913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3045C82-CEB4-4B00-B274-1EEBEF06E3D3}"/>
              </a:ext>
            </a:extLst>
          </p:cNvPr>
          <p:cNvCxnSpPr>
            <a:cxnSpLocks/>
          </p:cNvCxnSpPr>
          <p:nvPr/>
        </p:nvCxnSpPr>
        <p:spPr>
          <a:xfrm flipV="1">
            <a:off x="2075543" y="1739377"/>
            <a:ext cx="6357257" cy="2626208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1319BA6-EC4D-478E-AB57-69EDA9A71E7A}"/>
              </a:ext>
            </a:extLst>
          </p:cNvPr>
          <p:cNvCxnSpPr>
            <a:cxnSpLocks/>
          </p:cNvCxnSpPr>
          <p:nvPr/>
        </p:nvCxnSpPr>
        <p:spPr>
          <a:xfrm flipV="1">
            <a:off x="3077029" y="3744490"/>
            <a:ext cx="5355771" cy="1774632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95468B8-3867-47C3-82BA-F2F2FB2D1E37}"/>
              </a:ext>
            </a:extLst>
          </p:cNvPr>
          <p:cNvCxnSpPr>
            <a:cxnSpLocks/>
          </p:cNvCxnSpPr>
          <p:nvPr/>
        </p:nvCxnSpPr>
        <p:spPr>
          <a:xfrm>
            <a:off x="5471886" y="2776902"/>
            <a:ext cx="3242273" cy="1774632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>
            <a:extLst>
              <a:ext uri="{FF2B5EF4-FFF2-40B4-BE49-F238E27FC236}">
                <a16:creationId xmlns:a16="http://schemas.microsoft.com/office/drawing/2014/main" id="{C23A54EB-3425-4B0E-BB67-CE726CCF3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" t="46697" r="82530" b="44675"/>
          <a:stretch/>
        </p:blipFill>
        <p:spPr>
          <a:xfrm>
            <a:off x="8432800" y="1347107"/>
            <a:ext cx="3599543" cy="114530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847B60A-086C-4854-9EF1-527865D92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4" t="61364" r="76221" b="31980"/>
          <a:stretch/>
        </p:blipFill>
        <p:spPr>
          <a:xfrm>
            <a:off x="8541656" y="2776902"/>
            <a:ext cx="3657601" cy="126609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C72F5226-D549-4737-8650-6E2C18B85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2" t="26420" r="55789" b="60364"/>
          <a:stretch/>
        </p:blipFill>
        <p:spPr>
          <a:xfrm>
            <a:off x="8714159" y="4213789"/>
            <a:ext cx="2823993" cy="22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7D559-957C-4CBC-834D-1570E86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977899"/>
          </a:xfrm>
        </p:spPr>
        <p:txBody>
          <a:bodyPr/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BA93D9-506F-4AE4-9242-CA680AA0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7901"/>
            <a:ext cx="12192000" cy="977900"/>
          </a:xfrm>
        </p:spPr>
        <p:txBody>
          <a:bodyPr/>
          <a:lstStyle/>
          <a:p>
            <a:r>
              <a:rPr kumimoji="1" lang="ja-JP" altLang="en-US" dirty="0"/>
              <a:t>伝票番号を控える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7AA2EA-5553-4789-9A10-900C9820E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7" r="90714" b="10900"/>
          <a:stretch/>
        </p:blipFill>
        <p:spPr>
          <a:xfrm>
            <a:off x="9202057" y="2282371"/>
            <a:ext cx="2328310" cy="31641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82F572-AAB2-450C-AFA6-2247A1BA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00"/>
            <a:ext cx="8289268" cy="4662713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A80CE0E-ED84-4FD3-92CE-98A41141B3BD}"/>
              </a:ext>
            </a:extLst>
          </p:cNvPr>
          <p:cNvCxnSpPr>
            <a:cxnSpLocks/>
          </p:cNvCxnSpPr>
          <p:nvPr/>
        </p:nvCxnSpPr>
        <p:spPr>
          <a:xfrm flipV="1">
            <a:off x="661633" y="4136571"/>
            <a:ext cx="9193567" cy="152400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23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7D559-957C-4CBC-834D-1570E86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977899"/>
          </a:xfrm>
        </p:spPr>
        <p:txBody>
          <a:bodyPr/>
          <a:lstStyle/>
          <a:p>
            <a:r>
              <a:rPr kumimoji="1" lang="ja-JP" altLang="en-US" dirty="0"/>
              <a:t>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BA93D9-506F-4AE4-9242-CA680AA0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7901"/>
            <a:ext cx="12192000" cy="977900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出荷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出荷確定処理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85247C-C14C-4093-884D-71396D695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" t="7407" r="67976" b="14260"/>
          <a:stretch/>
        </p:blipFill>
        <p:spPr>
          <a:xfrm>
            <a:off x="566057" y="1955801"/>
            <a:ext cx="3410857" cy="49122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9F221E4-3F89-4141-A89B-BEA0E36E9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4" t="19270" r="71296" b="71240"/>
          <a:stretch/>
        </p:blipFill>
        <p:spPr>
          <a:xfrm>
            <a:off x="4760686" y="3235959"/>
            <a:ext cx="6299200" cy="1666241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862C1D6-2DDA-4DEC-A0CB-8D2EF880606D}"/>
              </a:ext>
            </a:extLst>
          </p:cNvPr>
          <p:cNvCxnSpPr>
            <a:cxnSpLocks/>
          </p:cNvCxnSpPr>
          <p:nvPr/>
        </p:nvCxnSpPr>
        <p:spPr>
          <a:xfrm>
            <a:off x="2960914" y="2933701"/>
            <a:ext cx="2235200" cy="854528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1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7D559-957C-4CBC-834D-1570E86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977899"/>
          </a:xfrm>
        </p:spPr>
        <p:txBody>
          <a:bodyPr/>
          <a:lstStyle/>
          <a:p>
            <a:r>
              <a:rPr kumimoji="1" lang="ja-JP" altLang="en-US" dirty="0"/>
              <a:t>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BA93D9-506F-4AE4-9242-CA680AA0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7901"/>
            <a:ext cx="12192000" cy="977900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伝票番号を入力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【Enter】</a:t>
            </a:r>
            <a:r>
              <a:rPr kumimoji="1" lang="ja-JP" altLang="en-US" dirty="0"/>
              <a:t>→</a:t>
            </a:r>
            <a:r>
              <a:rPr kumimoji="1" lang="en-US" altLang="ja-JP" dirty="0"/>
              <a:t>【</a:t>
            </a:r>
            <a:r>
              <a:rPr kumimoji="1" lang="ja-JP" altLang="en-US" dirty="0"/>
              <a:t>キャンセル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の方をクリックで出荷処理確定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8A50F00-BFF3-4070-8448-35685781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01"/>
            <a:ext cx="6976529" cy="39242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307152-7C8F-4F43-8028-728F5F9D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1" t="40777" r="69782" b="44983"/>
          <a:stretch/>
        </p:blipFill>
        <p:spPr>
          <a:xfrm>
            <a:off x="7327901" y="4203699"/>
            <a:ext cx="4159246" cy="139700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C0D67AF-3B79-457C-8544-9A9DDD3D6751}"/>
              </a:ext>
            </a:extLst>
          </p:cNvPr>
          <p:cNvCxnSpPr>
            <a:cxnSpLocks/>
          </p:cNvCxnSpPr>
          <p:nvPr/>
        </p:nvCxnSpPr>
        <p:spPr>
          <a:xfrm>
            <a:off x="1143000" y="4089400"/>
            <a:ext cx="6946900" cy="64770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E731AB-F2E7-4A5D-A895-7CA7CA83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800099"/>
          </a:xfrm>
        </p:spPr>
        <p:txBody>
          <a:bodyPr/>
          <a:lstStyle/>
          <a:p>
            <a:r>
              <a:rPr kumimoji="1" lang="ja-JP" altLang="en-US" dirty="0"/>
              <a:t>手順①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D8209-070D-45EF-A480-6C05E7B1F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7701"/>
            <a:ext cx="12192000" cy="1016000"/>
          </a:xfrm>
        </p:spPr>
        <p:txBody>
          <a:bodyPr/>
          <a:lstStyle/>
          <a:p>
            <a:r>
              <a:rPr kumimoji="1" lang="en-US" altLang="ja-JP" dirty="0"/>
              <a:t>NE</a:t>
            </a:r>
            <a:r>
              <a:rPr kumimoji="1" lang="ja-JP" altLang="en-US" dirty="0"/>
              <a:t>で</a:t>
            </a:r>
            <a:r>
              <a:rPr kumimoji="1" lang="en-US" altLang="ja-JP" dirty="0"/>
              <a:t>【</a:t>
            </a:r>
            <a:r>
              <a:rPr lang="ja-JP" altLang="en-US" dirty="0"/>
              <a:t>印刷済み</a:t>
            </a:r>
            <a:r>
              <a:rPr kumimoji="1" lang="en-US" altLang="ja-JP" dirty="0"/>
              <a:t>】【</a:t>
            </a:r>
            <a:r>
              <a:rPr kumimoji="1" lang="ja-JP" altLang="en-US" dirty="0"/>
              <a:t>今日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で絞り込み、メモに件数控える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8FEEC40-2C04-4C9A-B052-F5C264F5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1"/>
            <a:ext cx="7466790" cy="420007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A2B95C-2371-4B09-9C13-C54DD51AF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0" t="67186" r="72476" b="27711"/>
          <a:stretch/>
        </p:blipFill>
        <p:spPr>
          <a:xfrm>
            <a:off x="7124700" y="5188859"/>
            <a:ext cx="4836886" cy="12627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70430B7-83FF-4A76-84BE-144FA9E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5" t="24178" r="79769" b="45120"/>
          <a:stretch/>
        </p:blipFill>
        <p:spPr>
          <a:xfrm>
            <a:off x="8055429" y="1229395"/>
            <a:ext cx="2975429" cy="3530169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023ACE1-C445-4D89-A98B-5E392199922A}"/>
              </a:ext>
            </a:extLst>
          </p:cNvPr>
          <p:cNvCxnSpPr>
            <a:cxnSpLocks/>
          </p:cNvCxnSpPr>
          <p:nvPr/>
        </p:nvCxnSpPr>
        <p:spPr>
          <a:xfrm flipV="1">
            <a:off x="1553029" y="2757714"/>
            <a:ext cx="6502400" cy="290046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3AEC299-8E24-4F60-996C-CFE32CF01E0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17332" y="4150845"/>
            <a:ext cx="5107368" cy="166938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4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A5B5B3-AB25-422C-9408-E03099B8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CB3884-CE08-451C-9263-E53ED3C6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7397"/>
            <a:ext cx="12192000" cy="990146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ページ目にある</a:t>
            </a:r>
            <a:r>
              <a:rPr lang="en-US" altLang="ja-JP" dirty="0"/>
              <a:t>【</a:t>
            </a:r>
            <a:r>
              <a:rPr lang="ja-JP" altLang="en-US" dirty="0"/>
              <a:t>納品書発行日</a:t>
            </a:r>
            <a:r>
              <a:rPr lang="en-US" altLang="ja-JP" dirty="0"/>
              <a:t>】</a:t>
            </a:r>
            <a:r>
              <a:rPr lang="ja-JP" altLang="en-US" dirty="0"/>
              <a:t>を</a:t>
            </a:r>
            <a:r>
              <a:rPr lang="en-US" altLang="ja-JP" dirty="0"/>
              <a:t>【</a:t>
            </a:r>
            <a:r>
              <a:rPr lang="ja-JP" altLang="en-US" dirty="0"/>
              <a:t>今日</a:t>
            </a:r>
            <a:r>
              <a:rPr lang="en-US" altLang="ja-JP" dirty="0"/>
              <a:t>】</a:t>
            </a:r>
            <a:r>
              <a:rPr lang="ja-JP" altLang="en-US" dirty="0"/>
              <a:t>で絞り、①の上に件数控える。その上に①から②を引いた数を控える。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F3DAE7-48D8-4457-9DE4-65DD4926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542"/>
            <a:ext cx="7173282" cy="40349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1E212A-FF1B-4E3F-988D-197BF5192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3" t="40608" r="51093" b="48929"/>
          <a:stretch/>
        </p:blipFill>
        <p:spPr>
          <a:xfrm>
            <a:off x="7555407" y="3018245"/>
            <a:ext cx="4009574" cy="165100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20C26CC-9918-4AE0-A99C-CCDA45EC77F4}"/>
              </a:ext>
            </a:extLst>
          </p:cNvPr>
          <p:cNvCxnSpPr>
            <a:cxnSpLocks/>
          </p:cNvCxnSpPr>
          <p:nvPr/>
        </p:nvCxnSpPr>
        <p:spPr>
          <a:xfrm>
            <a:off x="3265246" y="3460431"/>
            <a:ext cx="4290161" cy="530998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71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89788-4A23-4455-AD66-D5792BD2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F1817-2FE3-4023-B770-3F753E568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030"/>
            <a:ext cx="12192000" cy="1248228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①の検索と同じ状態にする</a:t>
            </a:r>
            <a:endParaRPr kumimoji="1" lang="en-US" altLang="ja-JP" dirty="0"/>
          </a:p>
          <a:p>
            <a:r>
              <a:rPr kumimoji="1" lang="en-US" altLang="ja-JP" dirty="0"/>
              <a:t>【1</a:t>
            </a:r>
            <a:r>
              <a:rPr kumimoji="1" lang="ja-JP" altLang="en-US" dirty="0"/>
              <a:t>頁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を</a:t>
            </a:r>
            <a:r>
              <a:rPr kumimoji="1" lang="en-US" altLang="ja-JP" dirty="0"/>
              <a:t>100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500</a:t>
            </a:r>
            <a:r>
              <a:rPr kumimoji="1" lang="ja-JP" altLang="en-US"/>
              <a:t>に設定を変える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全選択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して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出荷確定ボタン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クリック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4F40146-F05A-43B3-BD72-499EA69C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258"/>
            <a:ext cx="6579810" cy="37011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5116C1-625B-4FCE-BFA1-24FF88AF1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2" t="78235" r="74301" b="10392"/>
          <a:stretch/>
        </p:blipFill>
        <p:spPr>
          <a:xfrm>
            <a:off x="8088415" y="3635829"/>
            <a:ext cx="3055009" cy="3164114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4BE229A-161D-4420-B1E0-3BEFCD27DC02}"/>
              </a:ext>
            </a:extLst>
          </p:cNvPr>
          <p:cNvCxnSpPr>
            <a:cxnSpLocks/>
          </p:cNvCxnSpPr>
          <p:nvPr/>
        </p:nvCxnSpPr>
        <p:spPr>
          <a:xfrm>
            <a:off x="1712452" y="4926124"/>
            <a:ext cx="6240057" cy="560277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7FC95F0B-1481-4763-A4BA-14CB7FB6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7" t="19518" r="65257" b="68004"/>
          <a:stretch/>
        </p:blipFill>
        <p:spPr>
          <a:xfrm>
            <a:off x="7772150" y="1613366"/>
            <a:ext cx="3371274" cy="1755869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9F6CD06-2A69-4FA8-8075-753BCA387F60}"/>
              </a:ext>
            </a:extLst>
          </p:cNvPr>
          <p:cNvCxnSpPr>
            <a:cxnSpLocks/>
          </p:cNvCxnSpPr>
          <p:nvPr/>
        </p:nvCxnSpPr>
        <p:spPr>
          <a:xfrm flipV="1">
            <a:off x="2390862" y="2399251"/>
            <a:ext cx="7902430" cy="32717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07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EC7199-5A48-42D9-B002-8238B5EF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A52527-B6B2-4E3D-82EF-555672BAF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029"/>
            <a:ext cx="12192000" cy="1074057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ピック指示内容の確認をスキップ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を選択し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出荷確定する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クリック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48C0DA-5A07-4E6A-8A2F-923878FB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086"/>
            <a:ext cx="5238043" cy="29463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99C0A76-1214-4834-A1AB-663847A4A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53" t="21428" r="35560" b="42118"/>
          <a:stretch/>
        </p:blipFill>
        <p:spPr>
          <a:xfrm>
            <a:off x="5587193" y="1843313"/>
            <a:ext cx="5536907" cy="4056743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E32DF3C-4ABC-4B22-A5F4-8CBC999F1CAF}"/>
              </a:ext>
            </a:extLst>
          </p:cNvPr>
          <p:cNvCxnSpPr>
            <a:cxnSpLocks/>
          </p:cNvCxnSpPr>
          <p:nvPr/>
        </p:nvCxnSpPr>
        <p:spPr>
          <a:xfrm>
            <a:off x="3149354" y="2824346"/>
            <a:ext cx="2437839" cy="78971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7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3EBA5-48E3-4676-9528-F1F490EB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26F95D-EC05-4093-BC65-4DE631A8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こういうのは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待機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F8D3BD-1B9B-4982-BF45-5D2B359A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3137"/>
            <a:ext cx="4216400" cy="23717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5B3DB8E-9896-4A44-90DB-7D6A8E41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9" t="8846" r="37177" b="66063"/>
          <a:stretch/>
        </p:blipFill>
        <p:spPr>
          <a:xfrm>
            <a:off x="4778829" y="2003651"/>
            <a:ext cx="7336045" cy="4489224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6F8D723-5663-4A57-B634-F9CC86F1C7E3}"/>
              </a:ext>
            </a:extLst>
          </p:cNvPr>
          <p:cNvCxnSpPr>
            <a:cxnSpLocks/>
          </p:cNvCxnSpPr>
          <p:nvPr/>
        </p:nvCxnSpPr>
        <p:spPr>
          <a:xfrm>
            <a:off x="2495983" y="2957931"/>
            <a:ext cx="5632017" cy="2659098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54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D60C5-5675-4130-AC20-784CDF31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E2ACC-EE3B-400A-B637-22D42DE9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ヤマト</a:t>
            </a:r>
            <a:r>
              <a:rPr kumimoji="1" lang="en-US" altLang="ja-JP" dirty="0"/>
              <a:t>B2】</a:t>
            </a:r>
            <a:r>
              <a:rPr kumimoji="1" lang="ja-JP" altLang="en-US" dirty="0"/>
              <a:t>の</a:t>
            </a:r>
            <a:r>
              <a:rPr kumimoji="1" lang="en-US" altLang="ja-JP" dirty="0"/>
              <a:t>【</a:t>
            </a:r>
            <a:r>
              <a:rPr kumimoji="1" lang="ja-JP" altLang="en-US" dirty="0"/>
              <a:t>発行済みデータの検索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で</a:t>
            </a:r>
            <a:r>
              <a:rPr kumimoji="1" lang="en-US" altLang="ja-JP" dirty="0"/>
              <a:t>【</a:t>
            </a:r>
            <a:r>
              <a:rPr kumimoji="1" lang="ja-JP" altLang="en-US" dirty="0"/>
              <a:t>今日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で検索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19835B-FA3B-4614-A23A-347A07DB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34" y="2379980"/>
            <a:ext cx="699008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68B742-3F5B-4AC2-9AA2-C8282B54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850899"/>
          </a:xfrm>
        </p:spPr>
        <p:txBody>
          <a:bodyPr/>
          <a:lstStyle/>
          <a:p>
            <a:r>
              <a:rPr lang="ja-JP" altLang="en-US" dirty="0"/>
              <a:t>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99E4F4-AE0B-452E-9D29-14816AE6D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8501"/>
            <a:ext cx="12103100" cy="1003300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全選択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EE6F00A-746C-49B1-A88F-D92C1A1E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101"/>
            <a:ext cx="7292620" cy="4102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9A07FC-D730-4C6D-8EFB-A44C33C20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8" t="53251" r="64299" b="7121"/>
          <a:stretch/>
        </p:blipFill>
        <p:spPr>
          <a:xfrm>
            <a:off x="8572500" y="1701801"/>
            <a:ext cx="2629199" cy="4610099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1ED402E-85AE-4926-BC07-F6815D22B261}"/>
              </a:ext>
            </a:extLst>
          </p:cNvPr>
          <p:cNvCxnSpPr>
            <a:cxnSpLocks/>
          </p:cNvCxnSpPr>
          <p:nvPr/>
        </p:nvCxnSpPr>
        <p:spPr>
          <a:xfrm flipV="1">
            <a:off x="2311400" y="4006850"/>
            <a:ext cx="6527800" cy="95885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4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CFCCB5-C58E-4A88-BA5E-85A17A70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5360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305DEB-FDCF-484A-A5E4-3A1F1213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2065"/>
            <a:ext cx="12192000" cy="653604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全選択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して</a:t>
            </a:r>
            <a:r>
              <a:rPr kumimoji="1" lang="en-US" altLang="ja-JP" dirty="0"/>
              <a:t>【</a:t>
            </a:r>
            <a:r>
              <a:rPr kumimoji="1" lang="ja-JP" altLang="en-US" dirty="0"/>
              <a:t>ファイル出力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E78D24-6B2E-4E33-82D9-8BED5846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" y="1165669"/>
            <a:ext cx="6742176" cy="37924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46EA6A-FAB6-4CF3-A992-62D2DA06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69" t="51992" r="29781" b="37209"/>
          <a:stretch/>
        </p:blipFill>
        <p:spPr>
          <a:xfrm>
            <a:off x="7829551" y="2767734"/>
            <a:ext cx="2819399" cy="1508991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EAF4E53-1E71-4FB8-BC63-84420AEF379A}"/>
              </a:ext>
            </a:extLst>
          </p:cNvPr>
          <p:cNvCxnSpPr>
            <a:cxnSpLocks/>
          </p:cNvCxnSpPr>
          <p:nvPr/>
        </p:nvCxnSpPr>
        <p:spPr>
          <a:xfrm>
            <a:off x="4886325" y="3429000"/>
            <a:ext cx="3390900" cy="20955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86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0A30BA150E97547B4D9D7334D44BAE8" ma:contentTypeVersion="15" ma:contentTypeDescription="新しいドキュメントを作成します。" ma:contentTypeScope="" ma:versionID="323dbc94ea4e92f00db1157b03c140b7">
  <xsd:schema xmlns:xsd="http://www.w3.org/2001/XMLSchema" xmlns:xs="http://www.w3.org/2001/XMLSchema" xmlns:p="http://schemas.microsoft.com/office/2006/metadata/properties" xmlns:ns2="23f90eab-fd5f-457c-985c-3f5805e13f4e" xmlns:ns3="bff5712f-8748-4562-a11e-fa67df86cf1a" targetNamespace="http://schemas.microsoft.com/office/2006/metadata/properties" ma:root="true" ma:fieldsID="ecee9b0c483e0f346d65cc7eceaf4d77" ns2:_="" ns3:_="">
    <xsd:import namespace="23f90eab-fd5f-457c-985c-3f5805e13f4e"/>
    <xsd:import namespace="bff5712f-8748-4562-a11e-fa67df86c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90eab-fd5f-457c-985c-3f5805e13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83c46511-b881-43b4-80dc-b25920be28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5712f-8748-4562-a11e-fa67df86cf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c7907c3-c8c5-4e28-83f5-85efc7f0104f}" ma:internalName="TaxCatchAll" ma:showField="CatchAllData" ma:web="bff5712f-8748-4562-a11e-fa67df86c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f90eab-fd5f-457c-985c-3f5805e13f4e">
      <Terms xmlns="http://schemas.microsoft.com/office/infopath/2007/PartnerControls"/>
    </lcf76f155ced4ddcb4097134ff3c332f>
    <TaxCatchAll xmlns="bff5712f-8748-4562-a11e-fa67df86cf1a" xsi:nil="true"/>
  </documentManagement>
</p:properties>
</file>

<file path=customXml/itemProps1.xml><?xml version="1.0" encoding="utf-8"?>
<ds:datastoreItem xmlns:ds="http://schemas.openxmlformats.org/officeDocument/2006/customXml" ds:itemID="{8E441A1C-61BA-4C90-96D6-B09717BA6501}"/>
</file>

<file path=customXml/itemProps2.xml><?xml version="1.0" encoding="utf-8"?>
<ds:datastoreItem xmlns:ds="http://schemas.openxmlformats.org/officeDocument/2006/customXml" ds:itemID="{1AB134E7-4BE2-4A60-8F4E-33D76C64CF3B}"/>
</file>

<file path=customXml/itemProps3.xml><?xml version="1.0" encoding="utf-8"?>
<ds:datastoreItem xmlns:ds="http://schemas.openxmlformats.org/officeDocument/2006/customXml" ds:itemID="{69036B43-2E1D-4350-A6D7-D76D2FBC4E0C}"/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313</Words>
  <Application>Microsoft Office PowerPoint</Application>
  <PresentationFormat>ワイド画面</PresentationFormat>
  <Paragraphs>43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出荷処理</vt:lpstr>
      <vt:lpstr>手順①</vt:lpstr>
      <vt:lpstr>②</vt:lpstr>
      <vt:lpstr>③</vt:lpstr>
      <vt:lpstr>④</vt:lpstr>
      <vt:lpstr>※</vt:lpstr>
      <vt:lpstr>⑤</vt:lpstr>
      <vt:lpstr>⑥</vt:lpstr>
      <vt:lpstr>⑦</vt:lpstr>
      <vt:lpstr>⑧</vt:lpstr>
      <vt:lpstr>⑨</vt:lpstr>
      <vt:lpstr>⑩</vt:lpstr>
      <vt:lpstr>⑪</vt:lpstr>
      <vt:lpstr>⑫</vt:lpstr>
      <vt:lpstr>※ヤマトB2とNEの出荷数が合わない場合</vt:lpstr>
      <vt:lpstr>※出荷が反映されない場合①</vt:lpstr>
      <vt:lpstr>②</vt:lpstr>
      <vt:lpstr>③</vt:lpstr>
      <vt:lpstr>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出荷処理</dc:title>
  <dc:creator>focetta デザイナー1</dc:creator>
  <cp:lastModifiedBy>山本 和宏</cp:lastModifiedBy>
  <cp:revision>17</cp:revision>
  <dcterms:created xsi:type="dcterms:W3CDTF">2020-01-22T06:49:36Z</dcterms:created>
  <dcterms:modified xsi:type="dcterms:W3CDTF">2020-03-03T07:27:04Z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0x01010050A30BA150E97547B4D9D7334D44BAE8</vt:lpwstr>
  </property>
  <property fmtid="{D5CDD505-2E9C-101B-9397-08002B2CF9AE}" pid="3" name="MediaServiceImageTags">
    <vt:lpwstr/>
  </property>
</Properties>
</file>